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ED27B-A831-A562-5C3E-596EBEC79626}" v="105" dt="2022-10-21T00:26:15.828"/>
    <p1510:client id="{3677534B-D6E9-9CEE-71C8-43525C16C914}" v="837" dt="2022-10-19T19:14:33.203"/>
    <p1510:client id="{55768D70-76EB-4196-95D0-7A3DCBFDF6A3}" v="1" dt="2022-10-20T00:50:10.555"/>
    <p1510:client id="{BB86C4ED-1B67-D535-10A3-AA14184CA4F1}" v="167" dt="2022-10-19T02:11:39.734"/>
    <p1510:client id="{E1404FDC-6216-25E9-26A2-6DA6805DC91B}" v="61" dt="2022-10-22T01:45:05.808"/>
    <p1510:client id="{FCA3CCDC-C368-E981-BFAF-6D8F8019EEF6}" v="28" dt="2022-10-16T00:43:45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0" d="100"/>
          <a:sy n="80" d="100"/>
        </p:scale>
        <p:origin x="-24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21.10.2022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8">
            <a:extLst>
              <a:ext uri="{FF2B5EF4-FFF2-40B4-BE49-F238E27FC236}">
                <a16:creationId xmlns:a16="http://schemas.microsoft.com/office/drawing/2014/main" id="{41CC9105-EDF0-B4B0-5504-24D2F46D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3" y="-5466759"/>
            <a:ext cx="12265744" cy="1837328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4DF8505-7AF2-B759-381B-007D71D9EFCC}"/>
              </a:ext>
            </a:extLst>
          </p:cNvPr>
          <p:cNvSpPr/>
          <p:nvPr/>
        </p:nvSpPr>
        <p:spPr>
          <a:xfrm>
            <a:off x="-62144" y="-291402"/>
            <a:ext cx="12695068" cy="7506117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1" descr="Logotipo&#10;&#10;Descrição gerada automaticamente">
            <a:extLst>
              <a:ext uri="{FF2B5EF4-FFF2-40B4-BE49-F238E27FC236}">
                <a16:creationId xmlns:a16="http://schemas.microsoft.com/office/drawing/2014/main" id="{10901918-AE57-D1EA-5B6B-E6F0C433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022" y="2594866"/>
            <a:ext cx="2729957" cy="16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Pessoa dirigindo um carro&#10;&#10;Descrição gerada automaticamente">
            <a:extLst>
              <a:ext uri="{FF2B5EF4-FFF2-40B4-BE49-F238E27FC236}">
                <a16:creationId xmlns:a16="http://schemas.microsoft.com/office/drawing/2014/main" id="{91FF5336-A738-1B75-1BD6-9B5A8790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3881"/>
            <a:ext cx="12184565" cy="808310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026FD9A-B2FE-EE66-5BA2-1D160484F58D}"/>
              </a:ext>
            </a:extLst>
          </p:cNvPr>
          <p:cNvSpPr/>
          <p:nvPr/>
        </p:nvSpPr>
        <p:spPr>
          <a:xfrm>
            <a:off x="-62144" y="-291402"/>
            <a:ext cx="12695068" cy="7506117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260D508-855E-209C-163F-37DDAB41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9307" y="2900652"/>
            <a:ext cx="5273387" cy="5313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i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Você</a:t>
            </a:r>
            <a:r>
              <a:rPr lang="de-DE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de-DE" i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compraria</a:t>
            </a:r>
            <a:r>
              <a:rPr lang="de-DE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um </a:t>
            </a:r>
            <a:r>
              <a:rPr lang="de-DE" i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carro</a:t>
            </a:r>
            <a:r>
              <a:rPr lang="de-DE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de-DE" i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com</a:t>
            </a:r>
            <a:r>
              <a:rPr lang="de-DE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de-DE" i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histórico</a:t>
            </a:r>
            <a:r>
              <a:rPr lang="de-DE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?</a:t>
            </a:r>
            <a:endParaRPr lang="pt-BR" i="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25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>
            <a:extLst>
              <a:ext uri="{FF2B5EF4-FFF2-40B4-BE49-F238E27FC236}">
                <a16:creationId xmlns:a16="http://schemas.microsoft.com/office/drawing/2014/main" id="{6055BC26-F726-C73E-27BC-72E0DBBC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5693" y="-337423"/>
            <a:ext cx="14763750" cy="719947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9394FB2-A82C-DD2E-B170-0B529B0245BE}"/>
              </a:ext>
            </a:extLst>
          </p:cNvPr>
          <p:cNvSpPr/>
          <p:nvPr/>
        </p:nvSpPr>
        <p:spPr>
          <a:xfrm>
            <a:off x="-70802" y="-291402"/>
            <a:ext cx="12695068" cy="7506117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FABF27-3266-74CB-86CF-39C304804AA8}"/>
              </a:ext>
            </a:extLst>
          </p:cNvPr>
          <p:cNvSpPr txBox="1"/>
          <p:nvPr/>
        </p:nvSpPr>
        <p:spPr>
          <a:xfrm>
            <a:off x="2739886" y="3361886"/>
            <a:ext cx="11334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 b="1" dirty="0">
                <a:solidFill>
                  <a:schemeClr val="bg1"/>
                </a:solidFill>
                <a:cs typeface="Calibri"/>
              </a:rPr>
              <a:t>33%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A923925-C1C5-B020-54D1-A05BC2B38733}"/>
              </a:ext>
            </a:extLst>
          </p:cNvPr>
          <p:cNvSpPr txBox="1"/>
          <p:nvPr/>
        </p:nvSpPr>
        <p:spPr>
          <a:xfrm>
            <a:off x="1987411" y="4066736"/>
            <a:ext cx="24193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solidFill>
                  <a:schemeClr val="accent2"/>
                </a:solidFill>
                <a:cs typeface="Calibri"/>
              </a:rPr>
              <a:t>Nos Alugueis de veículos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0810FF1-8DFB-73E3-3961-FF66EF13C318}"/>
              </a:ext>
            </a:extLst>
          </p:cNvPr>
          <p:cNvSpPr txBox="1"/>
          <p:nvPr/>
        </p:nvSpPr>
        <p:spPr>
          <a:xfrm>
            <a:off x="1987411" y="2876111"/>
            <a:ext cx="2419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Calibri"/>
              </a:rPr>
              <a:t>Alta de</a:t>
            </a:r>
            <a:endParaRPr lang="pt-BR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576DEA5-FF9B-A392-F29C-77446DBEF386}"/>
              </a:ext>
            </a:extLst>
          </p:cNvPr>
          <p:cNvSpPr txBox="1"/>
          <p:nvPr/>
        </p:nvSpPr>
        <p:spPr>
          <a:xfrm>
            <a:off x="5315415" y="920460"/>
            <a:ext cx="15630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cs typeface="Calibri"/>
              </a:rPr>
              <a:t>Dados</a:t>
            </a:r>
            <a:endParaRPr lang="pt-BR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A257BA3-2DE3-5D2C-BE43-0E7DA670A34B}"/>
              </a:ext>
            </a:extLst>
          </p:cNvPr>
          <p:cNvSpPr txBox="1"/>
          <p:nvPr/>
        </p:nvSpPr>
        <p:spPr>
          <a:xfrm>
            <a:off x="4886325" y="2879147"/>
            <a:ext cx="2419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Calibri"/>
              </a:rPr>
              <a:t>Aumento 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2E0305-27AC-94E6-5216-263B4CEEB86A}"/>
              </a:ext>
            </a:extLst>
          </p:cNvPr>
          <p:cNvSpPr txBox="1"/>
          <p:nvPr/>
        </p:nvSpPr>
        <p:spPr>
          <a:xfrm>
            <a:off x="5343525" y="3288722"/>
            <a:ext cx="15049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 b="1" dirty="0">
                <a:solidFill>
                  <a:schemeClr val="bg1"/>
                </a:solidFill>
                <a:cs typeface="Calibri"/>
              </a:rPr>
              <a:t>12,8%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E0C229-1792-3CCA-C83B-F71DABBA065B}"/>
              </a:ext>
            </a:extLst>
          </p:cNvPr>
          <p:cNvSpPr txBox="1"/>
          <p:nvPr/>
        </p:nvSpPr>
        <p:spPr>
          <a:xfrm>
            <a:off x="4886325" y="4069772"/>
            <a:ext cx="24193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solidFill>
                  <a:schemeClr val="accent2"/>
                </a:solidFill>
                <a:cs typeface="Calibri"/>
              </a:rPr>
              <a:t>Nas frotas das locadoras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5659A98-A63B-7309-BB31-E26FFCD28998}"/>
              </a:ext>
            </a:extLst>
          </p:cNvPr>
          <p:cNvSpPr txBox="1"/>
          <p:nvPr/>
        </p:nvSpPr>
        <p:spPr>
          <a:xfrm>
            <a:off x="8133483" y="2831522"/>
            <a:ext cx="27086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cs typeface="Calibri"/>
              </a:rPr>
              <a:t>Ocorreram cerca 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164DA1-C10D-5FE1-F0E5-C17B0A2D3E90}"/>
              </a:ext>
            </a:extLst>
          </p:cNvPr>
          <p:cNvSpPr txBox="1"/>
          <p:nvPr/>
        </p:nvSpPr>
        <p:spPr>
          <a:xfrm>
            <a:off x="8994914" y="3363063"/>
            <a:ext cx="9862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 b="1" dirty="0">
                <a:solidFill>
                  <a:schemeClr val="bg1"/>
                </a:solidFill>
                <a:cs typeface="Calibri"/>
              </a:rPr>
              <a:t>200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0D32257-50AF-EA00-9CB5-A569EDB4BAF8}"/>
              </a:ext>
            </a:extLst>
          </p:cNvPr>
          <p:cNvSpPr txBox="1"/>
          <p:nvPr/>
        </p:nvSpPr>
        <p:spPr>
          <a:xfrm>
            <a:off x="7927988" y="3995430"/>
            <a:ext cx="31293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solidFill>
                  <a:schemeClr val="accent2"/>
                </a:solidFill>
                <a:cs typeface="Calibri"/>
              </a:rPr>
              <a:t>Golpes de adulteração de veículos em 2018</a:t>
            </a:r>
          </a:p>
        </p:txBody>
      </p:sp>
    </p:spTree>
    <p:extLst>
      <p:ext uri="{BB962C8B-B14F-4D97-AF65-F5344CB8AC3E}">
        <p14:creationId xmlns:p14="http://schemas.microsoft.com/office/powerpoint/2010/main" val="130933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4" grpId="0"/>
      <p:bldP spid="15" grpId="0"/>
      <p:bldP spid="16" grpId="0"/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5" descr="Carro em estrada de terra&#10;&#10;Descrição gerada automaticamente">
            <a:extLst>
              <a:ext uri="{FF2B5EF4-FFF2-40B4-BE49-F238E27FC236}">
                <a16:creationId xmlns:a16="http://schemas.microsoft.com/office/drawing/2014/main" id="{DEB3F569-0A49-CB5A-B9C0-DC89CFBF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329" cy="813088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F752795-E17D-7F99-4421-679B2EC31E14}"/>
              </a:ext>
            </a:extLst>
          </p:cNvPr>
          <p:cNvSpPr/>
          <p:nvPr/>
        </p:nvSpPr>
        <p:spPr>
          <a:xfrm>
            <a:off x="-70802" y="-291402"/>
            <a:ext cx="12695068" cy="7506117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E9AD0A-4327-EA2D-E4F1-9317BBAE6A05}"/>
              </a:ext>
            </a:extLst>
          </p:cNvPr>
          <p:cNvSpPr txBox="1"/>
          <p:nvPr/>
        </p:nvSpPr>
        <p:spPr>
          <a:xfrm>
            <a:off x="1047749" y="638175"/>
            <a:ext cx="29337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cs typeface="Calibri"/>
              </a:rPr>
              <a:t>WEBMONITORS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CB6EA2-9E96-4596-3166-BAAE2C95C3F5}"/>
              </a:ext>
            </a:extLst>
          </p:cNvPr>
          <p:cNvSpPr txBox="1"/>
          <p:nvPr/>
        </p:nvSpPr>
        <p:spPr>
          <a:xfrm>
            <a:off x="1047749" y="1104899"/>
            <a:ext cx="42767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i="1" dirty="0">
                <a:solidFill>
                  <a:schemeClr val="accent2"/>
                </a:solidFill>
                <a:cs typeface="Calibri"/>
              </a:rPr>
              <a:t>Alugue seu carro sem </a:t>
            </a:r>
            <a:r>
              <a:rPr lang="pt-BR" i="1" dirty="0" err="1">
                <a:solidFill>
                  <a:schemeClr val="accent2"/>
                </a:solidFill>
                <a:cs typeface="Calibri"/>
              </a:rPr>
              <a:t>perde-ló</a:t>
            </a:r>
            <a:r>
              <a:rPr lang="pt-BR" i="1" dirty="0">
                <a:solidFill>
                  <a:schemeClr val="accent2"/>
                </a:solidFill>
                <a:cs typeface="Calibri"/>
              </a:rPr>
              <a:t> de vista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48AFC20-410D-7236-5AEA-ED0CAD197D60}"/>
              </a:ext>
            </a:extLst>
          </p:cNvPr>
          <p:cNvGrpSpPr/>
          <p:nvPr/>
        </p:nvGrpSpPr>
        <p:grpSpPr>
          <a:xfrm>
            <a:off x="1047750" y="3514725"/>
            <a:ext cx="3571874" cy="533400"/>
            <a:chOff x="1047750" y="3514725"/>
            <a:chExt cx="3571874" cy="53340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4710257-9189-53B0-D112-82FE0EDE2312}"/>
                </a:ext>
              </a:extLst>
            </p:cNvPr>
            <p:cNvSpPr txBox="1"/>
            <p:nvPr/>
          </p:nvSpPr>
          <p:spPr>
            <a:xfrm>
              <a:off x="1743074" y="3581400"/>
              <a:ext cx="287655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cs typeface="Calibri"/>
                </a:rPr>
                <a:t>Sistema de segurança</a:t>
              </a:r>
              <a:endParaRPr lang="pt-BR" b="1">
                <a:solidFill>
                  <a:schemeClr val="bg1"/>
                </a:solidFill>
                <a:cs typeface="Calibri"/>
              </a:endParaRPr>
            </a:p>
          </p:txBody>
        </p:sp>
        <p:pic>
          <p:nvPicPr>
            <p:cNvPr id="16" name="Gráfico 16" descr="Bloqueio com preenchimento sólido">
              <a:extLst>
                <a:ext uri="{FF2B5EF4-FFF2-40B4-BE49-F238E27FC236}">
                  <a16:creationId xmlns:a16="http://schemas.microsoft.com/office/drawing/2014/main" id="{53ED1D1E-FC15-CC65-532E-FE2324BB0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7750" y="3514725"/>
              <a:ext cx="533400" cy="533400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6A2E510-536E-1157-E114-521072F3E209}"/>
              </a:ext>
            </a:extLst>
          </p:cNvPr>
          <p:cNvGrpSpPr/>
          <p:nvPr/>
        </p:nvGrpSpPr>
        <p:grpSpPr>
          <a:xfrm>
            <a:off x="1047750" y="2724150"/>
            <a:ext cx="5372099" cy="533400"/>
            <a:chOff x="1047750" y="2724150"/>
            <a:chExt cx="5372099" cy="533400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DFE09CC-D9BF-4F42-C239-81E6353501EE}"/>
                </a:ext>
              </a:extLst>
            </p:cNvPr>
            <p:cNvSpPr txBox="1"/>
            <p:nvPr/>
          </p:nvSpPr>
          <p:spPr>
            <a:xfrm>
              <a:off x="1743074" y="2790825"/>
              <a:ext cx="467677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cs typeface="Calibri"/>
                </a:rPr>
                <a:t>Sistema de monitoramento inteligente</a:t>
              </a:r>
              <a:endParaRPr lang="pt-BR">
                <a:cs typeface="Calibri" panose="020F0502020204030204"/>
              </a:endParaRPr>
            </a:p>
          </p:txBody>
        </p:sp>
        <p:pic>
          <p:nvPicPr>
            <p:cNvPr id="17" name="Gráfico 17" descr="Lupa com preenchimento sólido">
              <a:extLst>
                <a:ext uri="{FF2B5EF4-FFF2-40B4-BE49-F238E27FC236}">
                  <a16:creationId xmlns:a16="http://schemas.microsoft.com/office/drawing/2014/main" id="{306289C4-67FD-6E57-9D88-4B99FE283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7750" y="2724150"/>
              <a:ext cx="533400" cy="533400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3D8A6A2-0A73-7008-1569-AE775BE94A5A}"/>
              </a:ext>
            </a:extLst>
          </p:cNvPr>
          <p:cNvGrpSpPr/>
          <p:nvPr/>
        </p:nvGrpSpPr>
        <p:grpSpPr>
          <a:xfrm>
            <a:off x="1047750" y="1933575"/>
            <a:ext cx="5486399" cy="533400"/>
            <a:chOff x="1047750" y="1933575"/>
            <a:chExt cx="5486399" cy="533400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256A7CD1-E1C7-D941-ADEB-EDFA29C0675C}"/>
                </a:ext>
              </a:extLst>
            </p:cNvPr>
            <p:cNvSpPr txBox="1"/>
            <p:nvPr/>
          </p:nvSpPr>
          <p:spPr>
            <a:xfrm>
              <a:off x="1743074" y="2000250"/>
              <a:ext cx="479107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cs typeface="Calibri"/>
                </a:rPr>
                <a:t>Página para venda e locação de veículos</a:t>
              </a:r>
              <a:endParaRPr lang="pt-BR" sz="2000" dirty="0">
                <a:solidFill>
                  <a:schemeClr val="bg1"/>
                </a:solidFill>
                <a:cs typeface="Calibri"/>
              </a:endParaRPr>
            </a:p>
          </p:txBody>
        </p:sp>
        <p:pic>
          <p:nvPicPr>
            <p:cNvPr id="18" name="Gráfico 18" descr="Internet com preenchimento sólido">
              <a:extLst>
                <a:ext uri="{FF2B5EF4-FFF2-40B4-BE49-F238E27FC236}">
                  <a16:creationId xmlns:a16="http://schemas.microsoft.com/office/drawing/2014/main" id="{BE06F1D8-96C9-493C-A97E-8B2A95FF9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7750" y="1933575"/>
              <a:ext cx="5334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42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>
            <a:extLst>
              <a:ext uri="{FF2B5EF4-FFF2-40B4-BE49-F238E27FC236}">
                <a16:creationId xmlns:a16="http://schemas.microsoft.com/office/drawing/2014/main" id="{E062249F-8D5B-5501-F964-A5A982988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87" r="-82" b="39589"/>
          <a:stretch/>
        </p:blipFill>
        <p:spPr>
          <a:xfrm>
            <a:off x="408957" y="386577"/>
            <a:ext cx="11374101" cy="60799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3E8A0E4-15EC-1640-22DE-34AAD9085EF3}"/>
              </a:ext>
            </a:extLst>
          </p:cNvPr>
          <p:cNvSpPr/>
          <p:nvPr/>
        </p:nvSpPr>
        <p:spPr>
          <a:xfrm>
            <a:off x="408941" y="391241"/>
            <a:ext cx="11374101" cy="6075273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EECC09-D55A-A229-4369-D10720C983BD}"/>
              </a:ext>
            </a:extLst>
          </p:cNvPr>
          <p:cNvSpPr txBox="1"/>
          <p:nvPr/>
        </p:nvSpPr>
        <p:spPr>
          <a:xfrm>
            <a:off x="2033470" y="1637139"/>
            <a:ext cx="20311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Histórico veicular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5FCDE3E-1244-1799-540F-D762DAB69929}"/>
              </a:ext>
            </a:extLst>
          </p:cNvPr>
          <p:cNvSpPr txBox="1"/>
          <p:nvPr/>
        </p:nvSpPr>
        <p:spPr>
          <a:xfrm>
            <a:off x="8201488" y="1637836"/>
            <a:ext cx="23749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Tecnologia em Cloud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48DEF-A52E-E981-2151-1980A288C764}"/>
              </a:ext>
            </a:extLst>
          </p:cNvPr>
          <p:cNvSpPr txBox="1"/>
          <p:nvPr/>
        </p:nvSpPr>
        <p:spPr>
          <a:xfrm>
            <a:off x="8503079" y="4815932"/>
            <a:ext cx="17732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Confiabilidade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F010B83-4BC5-2D62-C943-006454EABFC9}"/>
              </a:ext>
            </a:extLst>
          </p:cNvPr>
          <p:cNvSpPr txBox="1"/>
          <p:nvPr/>
        </p:nvSpPr>
        <p:spPr>
          <a:xfrm>
            <a:off x="2402853" y="4815932"/>
            <a:ext cx="13806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Praticidade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1C1325F-B48B-FEBE-9214-95F601B569DE}"/>
              </a:ext>
            </a:extLst>
          </p:cNvPr>
          <p:cNvSpPr/>
          <p:nvPr/>
        </p:nvSpPr>
        <p:spPr>
          <a:xfrm>
            <a:off x="5908431" y="386578"/>
            <a:ext cx="5874596" cy="6084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DF3413-173E-357D-DACA-3505A9875493}"/>
              </a:ext>
            </a:extLst>
          </p:cNvPr>
          <p:cNvSpPr/>
          <p:nvPr/>
        </p:nvSpPr>
        <p:spPr>
          <a:xfrm rot="5400000">
            <a:off x="4460409" y="-856104"/>
            <a:ext cx="3271133" cy="1137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43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>
            <a:extLst>
              <a:ext uri="{FF2B5EF4-FFF2-40B4-BE49-F238E27FC236}">
                <a16:creationId xmlns:a16="http://schemas.microsoft.com/office/drawing/2014/main" id="{E062249F-8D5B-5501-F964-A5A982988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87" r="-82" b="39589"/>
          <a:stretch/>
        </p:blipFill>
        <p:spPr>
          <a:xfrm>
            <a:off x="408957" y="386577"/>
            <a:ext cx="11374101" cy="60799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3E8A0E4-15EC-1640-22DE-34AAD9085EF3}"/>
              </a:ext>
            </a:extLst>
          </p:cNvPr>
          <p:cNvSpPr/>
          <p:nvPr/>
        </p:nvSpPr>
        <p:spPr>
          <a:xfrm>
            <a:off x="408941" y="391241"/>
            <a:ext cx="11374101" cy="6075273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EECC09-D55A-A229-4369-D10720C983BD}"/>
              </a:ext>
            </a:extLst>
          </p:cNvPr>
          <p:cNvSpPr txBox="1"/>
          <p:nvPr/>
        </p:nvSpPr>
        <p:spPr>
          <a:xfrm>
            <a:off x="2033470" y="1637139"/>
            <a:ext cx="20311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Histórico veicular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5FCDE3E-1244-1799-540F-D762DAB69929}"/>
              </a:ext>
            </a:extLst>
          </p:cNvPr>
          <p:cNvSpPr txBox="1"/>
          <p:nvPr/>
        </p:nvSpPr>
        <p:spPr>
          <a:xfrm>
            <a:off x="8201488" y="1637836"/>
            <a:ext cx="23749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Tecnologia em Cloud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48DEF-A52E-E981-2151-1980A288C764}"/>
              </a:ext>
            </a:extLst>
          </p:cNvPr>
          <p:cNvSpPr txBox="1"/>
          <p:nvPr/>
        </p:nvSpPr>
        <p:spPr>
          <a:xfrm>
            <a:off x="8503079" y="4815932"/>
            <a:ext cx="17732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Confiabilidade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F010B83-4BC5-2D62-C943-006454EABFC9}"/>
              </a:ext>
            </a:extLst>
          </p:cNvPr>
          <p:cNvSpPr txBox="1"/>
          <p:nvPr/>
        </p:nvSpPr>
        <p:spPr>
          <a:xfrm>
            <a:off x="2402853" y="4815932"/>
            <a:ext cx="13806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Praticidade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1C1325F-B48B-FEBE-9214-95F601B569DE}"/>
              </a:ext>
            </a:extLst>
          </p:cNvPr>
          <p:cNvSpPr/>
          <p:nvPr/>
        </p:nvSpPr>
        <p:spPr>
          <a:xfrm>
            <a:off x="5908431" y="386578"/>
            <a:ext cx="187569" cy="6084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DF3413-173E-357D-DACA-3505A9875493}"/>
              </a:ext>
            </a:extLst>
          </p:cNvPr>
          <p:cNvSpPr/>
          <p:nvPr/>
        </p:nvSpPr>
        <p:spPr>
          <a:xfrm rot="5400000">
            <a:off x="4460409" y="-856104"/>
            <a:ext cx="3271133" cy="1137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25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>
            <a:extLst>
              <a:ext uri="{FF2B5EF4-FFF2-40B4-BE49-F238E27FC236}">
                <a16:creationId xmlns:a16="http://schemas.microsoft.com/office/drawing/2014/main" id="{E062249F-8D5B-5501-F964-A5A982988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87" r="-82" b="39589"/>
          <a:stretch/>
        </p:blipFill>
        <p:spPr>
          <a:xfrm>
            <a:off x="408957" y="386577"/>
            <a:ext cx="11374101" cy="60799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3E8A0E4-15EC-1640-22DE-34AAD9085EF3}"/>
              </a:ext>
            </a:extLst>
          </p:cNvPr>
          <p:cNvSpPr/>
          <p:nvPr/>
        </p:nvSpPr>
        <p:spPr>
          <a:xfrm>
            <a:off x="408941" y="391241"/>
            <a:ext cx="11374101" cy="6075273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EECC09-D55A-A229-4369-D10720C983BD}"/>
              </a:ext>
            </a:extLst>
          </p:cNvPr>
          <p:cNvSpPr txBox="1"/>
          <p:nvPr/>
        </p:nvSpPr>
        <p:spPr>
          <a:xfrm>
            <a:off x="2033470" y="1637139"/>
            <a:ext cx="20311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Histórico veicular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5FCDE3E-1244-1799-540F-D762DAB69929}"/>
              </a:ext>
            </a:extLst>
          </p:cNvPr>
          <p:cNvSpPr txBox="1"/>
          <p:nvPr/>
        </p:nvSpPr>
        <p:spPr>
          <a:xfrm>
            <a:off x="8201488" y="1637836"/>
            <a:ext cx="23749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Tecnologia em Cloud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48DEF-A52E-E981-2151-1980A288C764}"/>
              </a:ext>
            </a:extLst>
          </p:cNvPr>
          <p:cNvSpPr txBox="1"/>
          <p:nvPr/>
        </p:nvSpPr>
        <p:spPr>
          <a:xfrm>
            <a:off x="8503079" y="4815932"/>
            <a:ext cx="17732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Confiabilidade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F010B83-4BC5-2D62-C943-006454EABFC9}"/>
              </a:ext>
            </a:extLst>
          </p:cNvPr>
          <p:cNvSpPr txBox="1"/>
          <p:nvPr/>
        </p:nvSpPr>
        <p:spPr>
          <a:xfrm>
            <a:off x="2402853" y="4815932"/>
            <a:ext cx="13806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Praticidade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1C1325F-B48B-FEBE-9214-95F601B569DE}"/>
              </a:ext>
            </a:extLst>
          </p:cNvPr>
          <p:cNvSpPr/>
          <p:nvPr/>
        </p:nvSpPr>
        <p:spPr>
          <a:xfrm>
            <a:off x="5908431" y="386578"/>
            <a:ext cx="187569" cy="6084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DF3413-173E-357D-DACA-3505A9875493}"/>
              </a:ext>
            </a:extLst>
          </p:cNvPr>
          <p:cNvSpPr/>
          <p:nvPr/>
        </p:nvSpPr>
        <p:spPr>
          <a:xfrm rot="5400000">
            <a:off x="6015591" y="-2411285"/>
            <a:ext cx="160770" cy="1137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05351E0-EA7A-49B6-9905-4CE4AB469363}"/>
              </a:ext>
            </a:extLst>
          </p:cNvPr>
          <p:cNvSpPr/>
          <p:nvPr/>
        </p:nvSpPr>
        <p:spPr>
          <a:xfrm>
            <a:off x="6096000" y="3356152"/>
            <a:ext cx="5687027" cy="3110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88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>
            <a:extLst>
              <a:ext uri="{FF2B5EF4-FFF2-40B4-BE49-F238E27FC236}">
                <a16:creationId xmlns:a16="http://schemas.microsoft.com/office/drawing/2014/main" id="{E062249F-8D5B-5501-F964-A5A982988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87" r="-82" b="39589"/>
          <a:stretch/>
        </p:blipFill>
        <p:spPr>
          <a:xfrm>
            <a:off x="408957" y="386577"/>
            <a:ext cx="11374101" cy="60799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3E8A0E4-15EC-1640-22DE-34AAD9085EF3}"/>
              </a:ext>
            </a:extLst>
          </p:cNvPr>
          <p:cNvSpPr/>
          <p:nvPr/>
        </p:nvSpPr>
        <p:spPr>
          <a:xfrm>
            <a:off x="408941" y="391241"/>
            <a:ext cx="11374101" cy="6075273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EECC09-D55A-A229-4369-D10720C983BD}"/>
              </a:ext>
            </a:extLst>
          </p:cNvPr>
          <p:cNvSpPr txBox="1"/>
          <p:nvPr/>
        </p:nvSpPr>
        <p:spPr>
          <a:xfrm>
            <a:off x="2033470" y="1637139"/>
            <a:ext cx="20311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Histórico veicular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5FCDE3E-1244-1799-540F-D762DAB69929}"/>
              </a:ext>
            </a:extLst>
          </p:cNvPr>
          <p:cNvSpPr txBox="1"/>
          <p:nvPr/>
        </p:nvSpPr>
        <p:spPr>
          <a:xfrm>
            <a:off x="8201488" y="1637836"/>
            <a:ext cx="23749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Tecnologia em Cloud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48DEF-A52E-E981-2151-1980A288C764}"/>
              </a:ext>
            </a:extLst>
          </p:cNvPr>
          <p:cNvSpPr txBox="1"/>
          <p:nvPr/>
        </p:nvSpPr>
        <p:spPr>
          <a:xfrm>
            <a:off x="8503079" y="4815932"/>
            <a:ext cx="17732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Confiabilidade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F010B83-4BC5-2D62-C943-006454EABFC9}"/>
              </a:ext>
            </a:extLst>
          </p:cNvPr>
          <p:cNvSpPr txBox="1"/>
          <p:nvPr/>
        </p:nvSpPr>
        <p:spPr>
          <a:xfrm>
            <a:off x="2402853" y="4815932"/>
            <a:ext cx="13806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cs typeface="Calibri"/>
              </a:rPr>
              <a:t>Praticidade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1C1325F-B48B-FEBE-9214-95F601B569DE}"/>
              </a:ext>
            </a:extLst>
          </p:cNvPr>
          <p:cNvSpPr/>
          <p:nvPr/>
        </p:nvSpPr>
        <p:spPr>
          <a:xfrm>
            <a:off x="5908431" y="386578"/>
            <a:ext cx="187569" cy="6084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DF3413-173E-357D-DACA-3505A9875493}"/>
              </a:ext>
            </a:extLst>
          </p:cNvPr>
          <p:cNvSpPr/>
          <p:nvPr/>
        </p:nvSpPr>
        <p:spPr>
          <a:xfrm rot="5400000">
            <a:off x="6015591" y="-2411285"/>
            <a:ext cx="160770" cy="1137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4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Lago com árvores em volta&#10;&#10;Descrição gerada automaticamente">
            <a:extLst>
              <a:ext uri="{FF2B5EF4-FFF2-40B4-BE49-F238E27FC236}">
                <a16:creationId xmlns:a16="http://schemas.microsoft.com/office/drawing/2014/main" id="{DCF5736D-C1C2-51C5-1B8D-1D329A5BF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95850"/>
            <a:ext cx="12192000" cy="1829752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A9F2B8B-E810-2E6C-3A83-4F1EB08F4DC7}"/>
              </a:ext>
            </a:extLst>
          </p:cNvPr>
          <p:cNvSpPr/>
          <p:nvPr/>
        </p:nvSpPr>
        <p:spPr>
          <a:xfrm>
            <a:off x="-70802" y="-291402"/>
            <a:ext cx="12695068" cy="7506117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11" descr="Logotipo&#10;&#10;Descrição gerada automaticamente">
            <a:extLst>
              <a:ext uri="{FF2B5EF4-FFF2-40B4-BE49-F238E27FC236}">
                <a16:creationId xmlns:a16="http://schemas.microsoft.com/office/drawing/2014/main" id="{6F6FF55E-4962-607C-06CF-7AE147D4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067" y="5081456"/>
            <a:ext cx="1853657" cy="113486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65F23E-B3C0-CA3D-B307-D72CC80BE8E7}"/>
              </a:ext>
            </a:extLst>
          </p:cNvPr>
          <p:cNvSpPr txBox="1"/>
          <p:nvPr/>
        </p:nvSpPr>
        <p:spPr>
          <a:xfrm>
            <a:off x="2075752" y="2905125"/>
            <a:ext cx="80353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cs typeface="Calibri"/>
              </a:rPr>
              <a:t>Vamos revolucionar o mercado automotivo no Brasil.</a:t>
            </a:r>
          </a:p>
        </p:txBody>
      </p:sp>
    </p:spTree>
    <p:extLst>
      <p:ext uri="{BB962C8B-B14F-4D97-AF65-F5344CB8AC3E}">
        <p14:creationId xmlns:p14="http://schemas.microsoft.com/office/powerpoint/2010/main" val="10480815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94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Carla Bruno</dc:creator>
  <cp:lastModifiedBy>Carla Bruno Correa</cp:lastModifiedBy>
  <cp:revision>387</cp:revision>
  <dcterms:created xsi:type="dcterms:W3CDTF">2022-10-16T00:09:26Z</dcterms:created>
  <dcterms:modified xsi:type="dcterms:W3CDTF">2022-10-22T01:46:09Z</dcterms:modified>
</cp:coreProperties>
</file>